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2" r:id="rId4"/>
    <p:sldId id="270" r:id="rId5"/>
    <p:sldId id="281" r:id="rId6"/>
    <p:sldId id="276" r:id="rId7"/>
    <p:sldId id="273" r:id="rId8"/>
    <p:sldId id="274" r:id="rId9"/>
    <p:sldId id="267" r:id="rId10"/>
    <p:sldId id="277" r:id="rId11"/>
    <p:sldId id="279" r:id="rId12"/>
    <p:sldId id="278" r:id="rId13"/>
    <p:sldId id="280" r:id="rId14"/>
    <p:sldId id="257" r:id="rId15"/>
    <p:sldId id="258" r:id="rId16"/>
    <p:sldId id="259" r:id="rId17"/>
    <p:sldId id="260" r:id="rId18"/>
    <p:sldId id="261" r:id="rId19"/>
    <p:sldId id="26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1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084572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26847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97628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98783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55398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76551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299037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316706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00790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68533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62532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A61AB-258C-449A-AC07-ADA7C77F167B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ADD52-2144-4961-B516-CBBB0F120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54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1400"/>
            <a:ext cx="9180004" cy="7128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340768"/>
            <a:ext cx="62646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тематической папки ЛЭПБУК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совместная деятельность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и взрослых)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: Шишкина О.А.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 ЦРР –детский сад №114»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ladimir Cosma - Les Compe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20472" y="169404"/>
            <a:ext cx="52772" cy="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2462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6243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11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9458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6239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084" y="1556792"/>
            <a:ext cx="3552395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5" y="1556792"/>
            <a:ext cx="3692920" cy="2769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3717032"/>
            <a:ext cx="3035829" cy="2276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1052736"/>
            <a:ext cx="734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Жанры живописи( пейзаж, натюрморт, портрет)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4326482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  кармашки с мини - репродукциями картин по трём жанрам, игру лото,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кармашки «проверь себя» и др.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86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146" y="821417"/>
            <a:ext cx="3499604" cy="2513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4804" y="821417"/>
            <a:ext cx="3351312" cy="2513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9750" y="3338035"/>
            <a:ext cx="3366366" cy="2524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3262228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кармашек для детских работ и компакт диск с песней Г. Гладкова о жанрах живописи. Ребята увлеклись 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055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76671"/>
            <a:ext cx="3498848" cy="26195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8584" y="476672"/>
            <a:ext cx="3481277" cy="2619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119601"/>
            <a:ext cx="3488679" cy="26165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8584" y="3119148"/>
            <a:ext cx="3481277" cy="26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9852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064" y="332656"/>
            <a:ext cx="3744416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4946" y="344142"/>
            <a:ext cx="3712501" cy="27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7473" y="3127213"/>
            <a:ext cx="3699973" cy="2725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064" y="3140968"/>
            <a:ext cx="3510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коробочках - конвертиках находятся мини-репродукции картин и схемы  по жанрам живописи. Жанр пейзаж представлен в картинах знаменитых художников по временам года и дополнен кармашками для детских работ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3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764704"/>
            <a:ext cx="3648406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014" y="776552"/>
            <a:ext cx="3632606" cy="27244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218" y="3525162"/>
            <a:ext cx="3600401" cy="270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579" y="3525162"/>
            <a:ext cx="3600399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5025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1811088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вам творческих успехов в создании собственных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совместном творчестве с детьми. Совместное творчество доставит радость и ребёнку , и вам.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677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269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0432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264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577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371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2774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0867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412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136</Words>
  <Application>Microsoft Office PowerPoint</Application>
  <PresentationFormat>Экран (4:3)</PresentationFormat>
  <Paragraphs>10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Виктор</cp:lastModifiedBy>
  <cp:revision>11</cp:revision>
  <dcterms:created xsi:type="dcterms:W3CDTF">2021-01-23T17:00:53Z</dcterms:created>
  <dcterms:modified xsi:type="dcterms:W3CDTF">2021-02-10T03:09:31Z</dcterms:modified>
</cp:coreProperties>
</file>